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59" r:id="rId5"/>
    <p:sldId id="260" r:id="rId6"/>
    <p:sldId id="265" r:id="rId7"/>
    <p:sldId id="264" r:id="rId8"/>
    <p:sldId id="266" r:id="rId9"/>
    <p:sldId id="268" r:id="rId10"/>
    <p:sldId id="267" r:id="rId11"/>
    <p:sldId id="276" r:id="rId12"/>
    <p:sldId id="273" r:id="rId13"/>
    <p:sldId id="271" r:id="rId14"/>
    <p:sldId id="270" r:id="rId15"/>
    <p:sldId id="281" r:id="rId16"/>
    <p:sldId id="279" r:id="rId17"/>
    <p:sldId id="280" r:id="rId18"/>
    <p:sldId id="272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6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324A8-F761-450A-8B55-F848E903570D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D4854-F165-4EE8-8ED7-E9E4C7192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071546"/>
            <a:ext cx="8001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Китайская пословица гласит: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«Расскажи — и я забуду,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покажи — и я запомню, 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дай попробовать — и я пойму»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Коробочка  ощущений</a:t>
            </a:r>
            <a:endParaRPr lang="ru-RU" sz="2400" dirty="0"/>
          </a:p>
        </p:txBody>
      </p:sp>
      <p:pic>
        <p:nvPicPr>
          <p:cNvPr id="22532" name="Picture 4" descr="C:\Users\Семья\Desktop\эксперименты\Уголок эксперементирования\20180302_08354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928670"/>
            <a:ext cx="301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о садик\Фото мл.гр\Уголок эксперементирования\20190213_163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928670"/>
            <a:ext cx="51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о садик\Фото мл.гр\Уголок эксперементирования\20190213_163557.jpg"/>
          <p:cNvPicPr>
            <a:picLocks noChangeAspect="1" noChangeArrowheads="1"/>
          </p:cNvPicPr>
          <p:nvPr/>
        </p:nvPicPr>
        <p:blipFill>
          <a:blip r:embed="rId5" cstate="print"/>
          <a:srcRect t="31266" b="8435"/>
          <a:stretch>
            <a:fillRect/>
          </a:stretch>
        </p:blipFill>
        <p:spPr bwMode="auto">
          <a:xfrm>
            <a:off x="1571604" y="3857628"/>
            <a:ext cx="268661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Фото садик\Фото мл.гр\Уголок эксперементирования\20190213_163406.jpg"/>
          <p:cNvPicPr/>
          <p:nvPr/>
        </p:nvPicPr>
        <p:blipFill>
          <a:blip r:embed="rId6" cstate="print"/>
          <a:srcRect t="26495" b="9278"/>
          <a:stretch>
            <a:fillRect/>
          </a:stretch>
        </p:blipFill>
        <p:spPr bwMode="auto">
          <a:xfrm>
            <a:off x="4714876" y="3857628"/>
            <a:ext cx="25252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Коробочки звуков, запахов</a:t>
            </a:r>
            <a:endParaRPr lang="ru-RU" dirty="0"/>
          </a:p>
        </p:txBody>
      </p:sp>
      <p:pic>
        <p:nvPicPr>
          <p:cNvPr id="5" name="Picture 3" descr="C:\Users\Семья\Desktop\эксперименты\Уголок эксперементирования\20180302_072807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3807693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Семья\Desktop\эксперименты\Уголок эксперементирования\20180302_07531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5423" y="1857364"/>
            <a:ext cx="5028577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Книги познавательного характера, тематические альбомы.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Карточки - схемы проведения экспериментов.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5" name="Picture 3" descr="C:\Users\Семья\Desktop\эксперименты\Уголок эксперементирования\20180801_1124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71546"/>
            <a:ext cx="30205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C:\Users\Семья\Desktop\эксперименты\Уголок эксперементирования\20180801_11260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214818"/>
            <a:ext cx="3311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C:\Users\Семья\Desktop\эксперименты\Уголок эксперементирования\20180302_08021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143380"/>
            <a:ext cx="315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C:\Users\Семья\Desktop\эксперименты\Уголок эксперементирования\20180801_112859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71546"/>
            <a:ext cx="317625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C:\Users\Семья\Desktop\эксперименты\Уголок эксперементирования\20180801_114052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000372"/>
            <a:ext cx="284025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Правила поведения в уголке экспериментирования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Семья\Desktop\эксперименты\Уголок эксперементирования\20180302_07365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928670"/>
            <a:ext cx="4616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D:\Фото садик\Со старого диска\Диск D\Мои документы\Мамины работы\Уголок экспериментов\img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D:\Фото садик\Со старого диска\Диск D\Мои документы\Мамины работы\Уголок экспериментов\img9.jpg"/>
          <p:cNvPicPr>
            <a:picLocks noChangeAspect="1" noChangeArrowheads="1"/>
          </p:cNvPicPr>
          <p:nvPr/>
        </p:nvPicPr>
        <p:blipFill>
          <a:blip r:embed="rId5" cstate="print"/>
          <a:srcRect l="9961" t="21354" r="9961" b="5729"/>
          <a:stretch>
            <a:fillRect/>
          </a:stretch>
        </p:blipFill>
        <p:spPr bwMode="auto">
          <a:xfrm>
            <a:off x="357158" y="3786190"/>
            <a:ext cx="421714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7" descr="D:\Фото садик\Со старого диска\Диск D\Мои документы\Мамины работы\Уголок экспериментов\slide-8.jpg"/>
          <p:cNvPicPr>
            <a:picLocks noChangeAspect="1" noChangeArrowheads="1"/>
          </p:cNvPicPr>
          <p:nvPr/>
        </p:nvPicPr>
        <p:blipFill>
          <a:blip r:embed="rId6" cstate="print"/>
          <a:srcRect l="8801" t="20970" r="20245" b="10275"/>
          <a:stretch>
            <a:fillRect/>
          </a:stretch>
        </p:blipFill>
        <p:spPr bwMode="auto">
          <a:xfrm>
            <a:off x="4786314" y="3786190"/>
            <a:ext cx="396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«Цветные льдинки»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садик\Фото мл.гр\Уголок эксперементирования\20190225_160810.jpg"/>
          <p:cNvPicPr>
            <a:picLocks noChangeAspect="1" noChangeArrowheads="1"/>
          </p:cNvPicPr>
          <p:nvPr/>
        </p:nvPicPr>
        <p:blipFill>
          <a:blip r:embed="rId3" cstate="print"/>
          <a:srcRect l="32812" t="16666" r="16406" b="18055"/>
          <a:stretch>
            <a:fillRect/>
          </a:stretch>
        </p:blipFill>
        <p:spPr bwMode="auto">
          <a:xfrm>
            <a:off x="357158" y="1000108"/>
            <a:ext cx="398298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 садик\Фото мл.гр\Уголок эксперементирования\20190225_161329.jpg"/>
          <p:cNvPicPr>
            <a:picLocks noChangeAspect="1" noChangeArrowheads="1"/>
          </p:cNvPicPr>
          <p:nvPr/>
        </p:nvPicPr>
        <p:blipFill>
          <a:blip r:embed="rId4" cstate="print"/>
          <a:srcRect t="9779" b="7097"/>
          <a:stretch>
            <a:fillRect/>
          </a:stretch>
        </p:blipFill>
        <p:spPr bwMode="auto">
          <a:xfrm>
            <a:off x="6286512" y="928670"/>
            <a:ext cx="2192505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 садик\Фото мл.гр\Уголок эксперементирования\20190225_161533.jpg"/>
          <p:cNvPicPr>
            <a:picLocks noChangeAspect="1" noChangeArrowheads="1"/>
          </p:cNvPicPr>
          <p:nvPr/>
        </p:nvPicPr>
        <p:blipFill>
          <a:blip r:embed="rId5" cstate="print"/>
          <a:srcRect l="18139" t="7441" r="13493" b="13183"/>
          <a:stretch>
            <a:fillRect/>
          </a:stretch>
        </p:blipFill>
        <p:spPr bwMode="auto">
          <a:xfrm>
            <a:off x="4429124" y="4357694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Фото садик\Фото мл.гр\Уголок эксперементирования\20190225_181259.jpg"/>
          <p:cNvPicPr>
            <a:picLocks noChangeAspect="1" noChangeArrowheads="1"/>
          </p:cNvPicPr>
          <p:nvPr/>
        </p:nvPicPr>
        <p:blipFill>
          <a:blip r:embed="rId6" cstate="print"/>
          <a:srcRect l="25115" t="4961" r="23260"/>
          <a:stretch>
            <a:fillRect/>
          </a:stretch>
        </p:blipFill>
        <p:spPr bwMode="auto">
          <a:xfrm>
            <a:off x="1142976" y="3929066"/>
            <a:ext cx="2643206" cy="273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«Тонет не тонет»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t="14883" b="18144"/>
          <a:stretch>
            <a:fillRect/>
          </a:stretch>
        </p:blipFill>
        <p:spPr bwMode="auto">
          <a:xfrm>
            <a:off x="0" y="3786190"/>
            <a:ext cx="573367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r="29707"/>
          <a:stretch>
            <a:fillRect/>
          </a:stretch>
        </p:blipFill>
        <p:spPr bwMode="auto">
          <a:xfrm>
            <a:off x="5572132" y="1071546"/>
            <a:ext cx="337407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pimg.mycdn.me/getImage?disableStub=true&amp;type=VIDEO_S_720&amp;url=http%3A%2F%2Fvdp.mycdn.me%2FgetImage%3Fid%3D2786919729%26idx%3D30%26thumbType%3D47%26f%3D1%26i%3D1&amp;signatureToken=K0N7PjgUgd9xJdDhQSdzfQ"/>
          <p:cNvPicPr/>
          <p:nvPr/>
        </p:nvPicPr>
        <p:blipFill>
          <a:blip r:embed="rId5" cstate="print"/>
          <a:srcRect r="8604"/>
          <a:stretch>
            <a:fillRect/>
          </a:stretch>
        </p:blipFill>
        <p:spPr bwMode="auto">
          <a:xfrm>
            <a:off x="428596" y="1000108"/>
            <a:ext cx="468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«Невидимка - воздух»</a:t>
            </a:r>
            <a:endParaRPr lang="ru-RU" sz="3600" dirty="0"/>
          </a:p>
        </p:txBody>
      </p:sp>
      <p:pic>
        <p:nvPicPr>
          <p:cNvPr id="3074" name="Picture 2" descr="C:\Users\Семья\Desktop\эксперименты\DSCN4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383941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мья\Desktop\эксперименты\DSCN44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71546"/>
            <a:ext cx="383941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714752"/>
            <a:ext cx="384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«Песочная страна»</a:t>
            </a:r>
            <a:endParaRPr lang="ru-RU" sz="3600" dirty="0"/>
          </a:p>
        </p:txBody>
      </p:sp>
      <p:pic>
        <p:nvPicPr>
          <p:cNvPr id="2051" name="Picture 3" descr="C:\Users\Семья\Desktop\ИЗО\изо фото\20181025_16082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00240"/>
            <a:ext cx="368966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Семья\Desktop\фото\20190221_171908.jpg"/>
          <p:cNvPicPr>
            <a:picLocks noChangeAspect="1" noChangeArrowheads="1"/>
          </p:cNvPicPr>
          <p:nvPr/>
        </p:nvPicPr>
        <p:blipFill>
          <a:blip r:embed="rId4" cstate="print"/>
          <a:srcRect l="12500" t="9722" r="7031"/>
          <a:stretch>
            <a:fillRect/>
          </a:stretch>
        </p:blipFill>
        <p:spPr bwMode="auto">
          <a:xfrm>
            <a:off x="285720" y="928670"/>
            <a:ext cx="45637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Семья\Desktop\фото\20190221_172520.jpg"/>
          <p:cNvPicPr>
            <a:picLocks noChangeAspect="1" noChangeArrowheads="1"/>
          </p:cNvPicPr>
          <p:nvPr/>
        </p:nvPicPr>
        <p:blipFill>
          <a:blip r:embed="rId5" cstate="print"/>
          <a:srcRect l="19531" r="17187"/>
          <a:stretch>
            <a:fillRect/>
          </a:stretch>
        </p:blipFill>
        <p:spPr bwMode="auto">
          <a:xfrm>
            <a:off x="785786" y="3857628"/>
            <a:ext cx="324004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Опыт: «Посадка на нашей грядке»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Фото садик\Фото мл.гр\Уголок эксперементирования\20190211_171312.jpg"/>
          <p:cNvPicPr>
            <a:picLocks noChangeAspect="1" noChangeArrowheads="1"/>
          </p:cNvPicPr>
          <p:nvPr/>
        </p:nvPicPr>
        <p:blipFill>
          <a:blip r:embed="rId3" cstate="print"/>
          <a:srcRect t="21759"/>
          <a:stretch>
            <a:fillRect/>
          </a:stretch>
        </p:blipFill>
        <p:spPr bwMode="auto">
          <a:xfrm>
            <a:off x="5715008" y="928670"/>
            <a:ext cx="2642020" cy="3674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Фото садик\Фото мл.гр\Уголок эксперементирования\20190211_141837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000108"/>
            <a:ext cx="380716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емья\Desktop\эксперименты\Уголок эксперементирования\20180228_104032.jpg"/>
          <p:cNvPicPr>
            <a:picLocks noChangeAspect="1" noChangeArrowheads="1"/>
          </p:cNvPicPr>
          <p:nvPr/>
        </p:nvPicPr>
        <p:blipFill>
          <a:blip r:embed="rId5" cstate="print"/>
          <a:srcRect l="10588" r="18829"/>
          <a:stretch>
            <a:fillRect/>
          </a:stretch>
        </p:blipFill>
        <p:spPr bwMode="auto">
          <a:xfrm>
            <a:off x="1928794" y="3978000"/>
            <a:ext cx="361386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14348" y="421618"/>
            <a:ext cx="771530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«Люди, научившиеся… наблюдениям и опытам, приобретают способность сами ставить вопросы и получать на них фактические ответы на более высоком умственном и нравственном уровне в сравнении с теми, кто такой школы не прошел»</a:t>
            </a:r>
            <a:r>
              <a:rPr lang="ru-RU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К. Е. Тимирязева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1142984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«Развитие познавательно - исследовательской деятельности дошкольников 4-5 лет через организацию детского экспериментирования»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876"/>
            <a:ext cx="57864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опыта работы воспитателей: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Варгиной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С.В., Логиновой Л.А.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МДОУ «Детский сад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с.Сабакаево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   </a:t>
            </a:r>
            <a:endParaRPr lang="ru-RU" dirty="0" smtClean="0"/>
          </a:p>
          <a:p>
            <a:pPr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Систематизация знаний педагогов по развитию познавательно-исследовательской деятельности детей, совершенствование педагогического мастерства.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Дети по природе своей исследователи. Неутолимая жажда новых впечатлений, любознательность, постоянное стремление экспериментировать, самостоятельно искать новые сведения о мире традиционно рассматриваются как важнейшие черты детского поведения.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В соответствии с проектом ФГОС дошкольного образования и с требованиями к результатам освоения основой образовательной программы, представленных в виде целевых ориентиров на этапе завершения уровня дошкольного образования: одним из ориентиров является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любознательность.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Ребёнок задаёт вопросы, касающиеся близких и далёких предметов и явлений, интересуется причинно-следственными связями </a:t>
            </a:r>
            <a:r>
              <a:rPr lang="ru-RU" sz="4200" i="1" dirty="0" smtClean="0">
                <a:latin typeface="Times New Roman" pitchFamily="18" charset="0"/>
                <a:cs typeface="Times New Roman" pitchFamily="18" charset="0"/>
              </a:rPr>
              <a:t>(как? почему? зачем?),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пытается самостоятельно придумывать объяснения явлениям природы и поступкам людей. Склонен наблюдать, экспериментировать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экспериментирования - это: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Поддерживать интерес дошкольников к окружающей среде, удовлетворять детскую любознательность.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 детей познавательные способности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(анализ, синтез, классификация, сравнение, обобщение);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мышление, речь – суждение в процессе познавательно – исследовательской деятельности: в выдвижении предположений, отборе способов проверки, достижении результата, их интерпретации и применении в деятельности.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воспитывать стремление сохранять и оберегать природный мир, видеть его красоту, следовать доступным экологическим правилам в деятельности и поведении.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опытов и экспериментов.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Уголок экспериментирования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средней группе «Капелька»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86454"/>
            <a:ext cx="804389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Хозяйка уголка гусеница –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и её помощница  - 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Нюшенька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которые удивляются, задают вопросы, делают открытия вместе с детьми. </a:t>
            </a: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Семья\Desktop\эксперименты\Уголок эксперементирования\20180302_0735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00174"/>
            <a:ext cx="447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емья\Desktop\фото\20190221_17444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408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Оборудование  уголка экспериментальной деятельности.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Приборы помощники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лупы разных размеров, весы, магниты, зеркала, фонарики,  воронки, сосуды разной ёмкостью,  мерные стаканы, сито, детские фартуки и т.д. 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Бросовый материал.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8435" name="Picture 3" descr="C:\Users\Семья\Desktop\эксперименты\Уголок эксперементирования\20180302_08395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4697964" cy="269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Семья\Desktop\эксперименты\Уголок эксперементирования\20180302_071644-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571876"/>
            <a:ext cx="3845752" cy="3111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Материалы для игр с песком, водой, воздухом, мыльной пеной, пищевые красители.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Семья\Desktop\эксперименты\Уголок эксперементирования\20180302_080522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14422"/>
            <a:ext cx="396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C:\Users\Семья\Desktop\эксперименты\Уголок эксперементирования\20180302_080806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978000"/>
            <a:ext cx="332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:\Users\Семья\Desktop\эксперименты\Уголок эксперементирования\20180302_08124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78000"/>
            <a:ext cx="3864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C:\Users\Семья\Desktop\эксперименты\Уголок эксперементирования\20180302_083300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1214422"/>
            <a:ext cx="353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Природный материал: почва глина, песок, засушенные растения, семена разных растений, шишки, жёлуди, каштаны</a:t>
            </a:r>
            <a:r>
              <a:rPr lang="ru-RU" sz="2200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 descr="C:\Users\Семья\Desktop\эксперименты\Уголок эксперементирования\20180302_072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857628"/>
            <a:ext cx="512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2" name="Picture 2" descr="C:\Users\Семья\Desktop\эксперименты\Уголок эксперементирования\20180302_072209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3528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Семья\Desktop\эксперименты\Уголок эксперементирования\20180302_073001.jpg"/>
          <p:cNvPicPr>
            <a:picLocks noChangeAspect="1" noChangeArrowheads="1"/>
          </p:cNvPicPr>
          <p:nvPr/>
        </p:nvPicPr>
        <p:blipFill>
          <a:blip r:embed="rId5" cstate="print"/>
          <a:srcRect l="12557" r="13493"/>
          <a:stretch>
            <a:fillRect/>
          </a:stretch>
        </p:blipFill>
        <p:spPr bwMode="auto">
          <a:xfrm>
            <a:off x="4786314" y="1071546"/>
            <a:ext cx="378621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ello_html_3bef4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Коллекции: камней, ракушек, ткани, бумаги, пуговиц.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Семья\Desktop\эксперименты\Уголок эксперементирования\20180302_07120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928670"/>
            <a:ext cx="3232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Семья\Desktop\эксперименты\Уголок эксперементирования\20180302_07590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786190"/>
            <a:ext cx="3496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Семья\Desktop\эксперименты\Уголок эксперементирования\20180302_075648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6190"/>
            <a:ext cx="4072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352</Words>
  <Application>Microsoft Office PowerPoint</Application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 Цели экспериментирования - это:  </vt:lpstr>
      <vt:lpstr>Уголок экспериментирования  в средней группе «Капелька»</vt:lpstr>
      <vt:lpstr>Оборудование  уголка экспериментальной деятельности. </vt:lpstr>
      <vt:lpstr>Материалы для игр с песком, водой, воздухом, мыльной пеной, пищевые красители.</vt:lpstr>
      <vt:lpstr>Природный материал: почва глина, песок, засушенные растения, семена разных растений, шишки, жёлуди, каштаны. </vt:lpstr>
      <vt:lpstr>Коллекции: камней, ракушек, ткани, бумаги, пуговиц. </vt:lpstr>
      <vt:lpstr>Коробочка  ощущений</vt:lpstr>
      <vt:lpstr>Коробочки звуков, запахов</vt:lpstr>
      <vt:lpstr> Книги познавательного характера, тематические альбомы.  Карточки - схемы проведения экспериментов. </vt:lpstr>
      <vt:lpstr>Правила поведения в уголке экспериментирования </vt:lpstr>
      <vt:lpstr>Опыт: «Цветные льдинки» </vt:lpstr>
      <vt:lpstr>Опыт: «Тонет не тонет»</vt:lpstr>
      <vt:lpstr>Опыт: «Невидимка - воздух»</vt:lpstr>
      <vt:lpstr>Опыт: «Песочная страна»</vt:lpstr>
      <vt:lpstr>Опыт: «Посадка на нашей грядке»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«Рябинушка» с. Сабакаево»</dc:title>
  <dc:creator>Семья</dc:creator>
  <cp:lastModifiedBy>Семья</cp:lastModifiedBy>
  <cp:revision>40</cp:revision>
  <dcterms:created xsi:type="dcterms:W3CDTF">2019-02-11T05:19:46Z</dcterms:created>
  <dcterms:modified xsi:type="dcterms:W3CDTF">2019-02-25T17:35:08Z</dcterms:modified>
</cp:coreProperties>
</file>